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7"/>
  </p:normalViewPr>
  <p:slideViewPr>
    <p:cSldViewPr snapToGrid="0" snapToObjects="1">
      <p:cViewPr varScale="1">
        <p:scale>
          <a:sx n="42" d="100"/>
          <a:sy n="42" d="100"/>
        </p:scale>
        <p:origin x="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4B64-E62E-C549-B2BE-919AB345C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BFE99-E2DA-F347-9CEA-B5F2EBD3C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0D0B7-E626-EC43-ABDB-99082912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DB30F-5744-F741-884C-2314CB58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4952-DFAE-3446-93E2-050E597B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70E3-BB17-E143-820D-C37667D7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45B97-F201-7F45-A6CB-AEFD2D15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D17F7-E2FC-A742-93DC-0EC4E309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30949-F381-5447-9541-7F829725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6E25-A4B0-B741-83A8-D708D44E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C439F-87B7-5541-BA97-0C14CAB3D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C5261-6A98-B84D-9BB8-A96BCCB43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E3843-3512-6842-B8EF-254B6F31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04411-0FF2-E44D-B7CC-2A8BA520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5D099-B69A-8C4B-BC8E-D4D86587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F7F-F721-904C-8DC1-84FACB1C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F81A-B452-6448-9531-A0B6DA8DA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03EA-53AE-F746-9ED6-6468ADC8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F85B-AB50-9C41-999B-6940C192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16F9-08F9-084D-A11C-8252C41A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8A4F-7F88-7840-8266-95A4C442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DA7D2-FB63-B043-B047-2BE62797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4252-2B69-ED4B-9FE9-18B9F1E4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BCD06-151C-334D-87EA-3403467C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6A6D2-D242-7B4B-A2C5-258BE111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ABD0-7023-0A4C-9647-579EE150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DACD-A768-1548-84CD-069058460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8E181-80DB-6F4B-8E52-56122E435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46B7B-7F4C-BE4F-B672-CE0C31C8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16AA3-7359-B24A-9195-140DB68E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68430-B152-F041-9329-6E3C5B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966A-BD08-0F4B-A995-ACEE2A91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B72E8-95B1-C64D-B9E3-D8DAE658D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4240A-EF38-A647-88C1-3CDC71406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7F058-305E-834F-9529-20648A293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8D1C2-5A22-5641-BACA-FE8B852DE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9D39E-7ADC-CB4A-A642-939C5E18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E249B-2B58-2449-AC76-D94EEE21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E27EA-A554-0248-8CC7-5792CAAB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ABEF-CA94-B04A-A7C2-E7E98E0C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46D9B-D91D-4641-B847-254663F7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69D46-888D-424A-B8F1-C617ADFA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3FE43-EDCC-BB4D-BE5B-F7457855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DA1A3-8B51-7D49-810F-37D628DE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01ED-DEB8-4A46-AE39-C9168AA0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797AA-64A6-0C4F-8455-C0EA4C20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7F72-8D38-A649-8FD2-76B97A08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6E089-FEBE-8A41-9334-7C0A597C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6938C-DFBB-0F4E-8526-B47F792E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43AEC-9A86-134C-AFF7-7A97038F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4E16-EB4A-D24C-B311-E13048D2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2729-0853-5B48-A01A-634484A6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1772-A851-D842-8306-A61F25B0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57A20-9124-AE43-A994-2BC544C7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0955E-22C0-1441-99B4-D94360C5D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39946-BF5D-D84A-AF4F-FB66B423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1BEAD-7A9D-D849-BAF4-4CDD0FF1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E4F41-FECB-1446-82E5-A6DA982F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6BADE-2C7F-F145-A2FF-A4202A5A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1D4D-6156-8749-B1A5-C317ED6E3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14A5F-D148-714F-A478-CDB92116F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4F08-AF8A-B74D-B1F1-2CD92B20701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00B62-95CC-5E4C-9BF2-0E8C00E01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C905-172C-4E49-8184-209F15A3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91DC-8DCB-6748-AEB7-F57FD2F6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13F05-F1F8-844F-BA34-1E316F920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893" r="544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639E9-07CB-EC4C-A0BB-7885BB865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AU" sz="7400" b="1" dirty="0" err="1">
                <a:solidFill>
                  <a:srgbClr val="FFFFFF"/>
                </a:solidFill>
              </a:rPr>
              <a:t>Budjari</a:t>
            </a:r>
            <a:r>
              <a:rPr lang="en-AU" sz="7400" b="1" dirty="0">
                <a:solidFill>
                  <a:srgbClr val="FFFFFF"/>
                </a:solidFill>
              </a:rPr>
              <a:t> </a:t>
            </a:r>
            <a:r>
              <a:rPr lang="en-AU" sz="7400" b="1" dirty="0" err="1">
                <a:solidFill>
                  <a:srgbClr val="FFFFFF"/>
                </a:solidFill>
              </a:rPr>
              <a:t>Gunyalungalung</a:t>
            </a:r>
            <a:r>
              <a:rPr lang="en-AU" sz="7400" b="1" dirty="0">
                <a:solidFill>
                  <a:srgbClr val="FFFFFF"/>
                </a:solidFill>
              </a:rPr>
              <a:t> </a:t>
            </a:r>
            <a:br>
              <a:rPr lang="en-AU" sz="7400" b="1" dirty="0">
                <a:solidFill>
                  <a:srgbClr val="FFFFFF"/>
                </a:solidFill>
              </a:rPr>
            </a:br>
            <a:r>
              <a:rPr lang="en-AU" sz="7400" b="1" dirty="0" err="1">
                <a:solidFill>
                  <a:srgbClr val="FFFFFF"/>
                </a:solidFill>
              </a:rPr>
              <a:t>Baraya</a:t>
            </a:r>
            <a:r>
              <a:rPr lang="en-AU" sz="7400" b="1" dirty="0">
                <a:solidFill>
                  <a:srgbClr val="FFFFFF"/>
                </a:solidFill>
              </a:rPr>
              <a:t> la</a:t>
            </a:r>
            <a:br>
              <a:rPr lang="en-AU" sz="7400" b="1" dirty="0">
                <a:solidFill>
                  <a:srgbClr val="FFFFFF"/>
                </a:solidFill>
              </a:rPr>
            </a:br>
            <a:r>
              <a:rPr lang="en-AU" sz="3600" i="1" dirty="0">
                <a:solidFill>
                  <a:srgbClr val="FFFFFF"/>
                </a:solidFill>
              </a:rPr>
              <a:t>a song about good dreaming</a:t>
            </a:r>
            <a:br>
              <a:rPr lang="en-US" sz="7400" dirty="0">
                <a:solidFill>
                  <a:srgbClr val="FFFFFF"/>
                </a:solidFill>
              </a:rPr>
            </a:br>
            <a:endParaRPr lang="en-US" sz="7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A02D7-6597-5D41-8EFE-7694B6DFF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AU" sz="2800" b="1">
                <a:solidFill>
                  <a:srgbClr val="FFFFFF"/>
                </a:solidFill>
              </a:rPr>
              <a:t>By Jacinta Tobin and Nardi Simpson</a:t>
            </a:r>
            <a:endParaRPr lang="en-AU" sz="2800">
              <a:solidFill>
                <a:srgbClr val="FFFFFF"/>
              </a:solidFill>
            </a:endParaRPr>
          </a:p>
          <a:p>
            <a:pPr algn="r"/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0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4AA2C1-3C42-424D-B207-7B6A3F2C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50000"/>
          </a:blip>
          <a:srcRect l="3893" r="544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A350B-EB37-C749-99D2-5C7DB7B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99" y="398702"/>
            <a:ext cx="7144327" cy="5242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 err="1"/>
              <a:t>Gurugal</a:t>
            </a:r>
            <a:r>
              <a:rPr lang="en-AU" b="1" dirty="0"/>
              <a:t> </a:t>
            </a:r>
            <a:r>
              <a:rPr lang="en-AU" b="1" dirty="0" err="1"/>
              <a:t>wirri</a:t>
            </a:r>
            <a:r>
              <a:rPr lang="en-AU" b="1" dirty="0"/>
              <a:t> </a:t>
            </a:r>
            <a:r>
              <a:rPr lang="en-AU" b="1" dirty="0" err="1"/>
              <a:t>galgal</a:t>
            </a:r>
            <a:r>
              <a:rPr lang="en-AU" b="1" dirty="0"/>
              <a:t> </a:t>
            </a:r>
            <a:r>
              <a:rPr lang="en-AU" b="1" dirty="0" err="1"/>
              <a:t>guwi</a:t>
            </a:r>
            <a:r>
              <a:rPr lang="en-AU" b="1" dirty="0"/>
              <a:t>       </a:t>
            </a:r>
            <a:br>
              <a:rPr lang="en-AU" sz="3200" i="1" dirty="0"/>
            </a:br>
            <a:r>
              <a:rPr lang="en-AU" b="1" dirty="0" err="1"/>
              <a:t>Biyal</a:t>
            </a:r>
            <a:r>
              <a:rPr lang="en-AU" b="1" dirty="0"/>
              <a:t> marri </a:t>
            </a:r>
            <a:r>
              <a:rPr lang="en-AU" b="1" dirty="0" err="1"/>
              <a:t>iyora</a:t>
            </a:r>
            <a:r>
              <a:rPr lang="en-AU" b="1" dirty="0"/>
              <a:t> </a:t>
            </a:r>
            <a:r>
              <a:rPr lang="en-AU" b="1" dirty="0" err="1"/>
              <a:t>booni</a:t>
            </a:r>
            <a:br>
              <a:rPr lang="en-AU" sz="2400" i="1" dirty="0"/>
            </a:br>
            <a:r>
              <a:rPr lang="en-AU" sz="4000" b="1" dirty="0" err="1"/>
              <a:t>Yugu-na</a:t>
            </a:r>
            <a:r>
              <a:rPr lang="en-AU" sz="4000" b="1" dirty="0"/>
              <a:t> </a:t>
            </a:r>
            <a:r>
              <a:rPr lang="en-AU" sz="4000" b="1" dirty="0" err="1"/>
              <a:t>baraya</a:t>
            </a:r>
            <a:r>
              <a:rPr lang="en-AU" sz="4000" b="1" dirty="0"/>
              <a:t>-la</a:t>
            </a:r>
            <a:br>
              <a:rPr lang="en-AU" sz="2400" i="1" dirty="0"/>
            </a:br>
            <a:r>
              <a:rPr lang="en-AU" sz="4000" b="1" dirty="0" err="1"/>
              <a:t>Biyun</a:t>
            </a:r>
            <a:r>
              <a:rPr lang="en-AU" sz="4000" b="1" dirty="0"/>
              <a:t> </a:t>
            </a:r>
            <a:r>
              <a:rPr lang="en-AU" sz="4000" b="1" dirty="0" err="1"/>
              <a:t>budjari</a:t>
            </a:r>
            <a:r>
              <a:rPr lang="en-AU" sz="4000" b="1" dirty="0"/>
              <a:t> </a:t>
            </a:r>
            <a:r>
              <a:rPr lang="en-AU" sz="4000" b="1" dirty="0" err="1"/>
              <a:t>gunyalungalung</a:t>
            </a:r>
            <a:br>
              <a:rPr lang="en-AU" sz="4800" i="1" dirty="0"/>
            </a:br>
            <a:r>
              <a:rPr lang="en-AU" sz="4000" b="1" dirty="0"/>
              <a:t>  </a:t>
            </a:r>
            <a:br>
              <a:rPr lang="en-AU" sz="3200" b="1" dirty="0"/>
            </a:br>
            <a:r>
              <a:rPr lang="en-AU" sz="4000" b="1" dirty="0" err="1"/>
              <a:t>gunyalungalung</a:t>
            </a:r>
            <a:br>
              <a:rPr lang="en-AU" sz="2400" i="1" dirty="0"/>
            </a:br>
            <a:r>
              <a:rPr lang="en-AU" sz="4000" b="1" dirty="0" err="1"/>
              <a:t>gunyalungalung</a:t>
            </a:r>
            <a:br>
              <a:rPr lang="en-AU" sz="2400" i="1" dirty="0"/>
            </a:br>
            <a:endParaRPr lang="en-US" sz="2400" i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nline Media 4" descr="Gungalungalung.m4a">
            <a:hlinkClick r:id="" action="ppaction://media"/>
            <a:extLst>
              <a:ext uri="{FF2B5EF4-FFF2-40B4-BE49-F238E27FC236}">
                <a16:creationId xmlns:a16="http://schemas.microsoft.com/office/drawing/2014/main" id="{E873AB55-74DE-AE4A-8958-744F50699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6073" y="50387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4AA2C1-3C42-424D-B207-7B6A3F2C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l="3893" r="544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A350B-EB37-C749-99D2-5C7DB7B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068" y="415636"/>
            <a:ext cx="5215466" cy="52422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i="1" dirty="0"/>
              <a:t>(long ago bad sickness come)</a:t>
            </a:r>
            <a:br>
              <a:rPr lang="en-AU" i="1" dirty="0"/>
            </a:br>
            <a:r>
              <a:rPr lang="en-AU" i="1" dirty="0"/>
              <a:t>(No more big people)</a:t>
            </a:r>
            <a:br>
              <a:rPr lang="en-AU" i="1" dirty="0"/>
            </a:br>
            <a:r>
              <a:rPr lang="en-AU" i="1" dirty="0"/>
              <a:t>(today let’s sing)</a:t>
            </a:r>
            <a:br>
              <a:rPr lang="en-AU" i="1" dirty="0"/>
            </a:br>
            <a:r>
              <a:rPr lang="en-AU" i="1" dirty="0"/>
              <a:t>(make good dreaming)</a:t>
            </a:r>
            <a:br>
              <a:rPr lang="en-AU" i="1" dirty="0"/>
            </a:br>
            <a:r>
              <a:rPr lang="en-AU" b="1" dirty="0"/>
              <a:t>  </a:t>
            </a:r>
            <a:r>
              <a:rPr lang="en-AU" i="1" dirty="0"/>
              <a:t>(dreaming)</a:t>
            </a:r>
            <a:br>
              <a:rPr lang="en-AU" i="1" dirty="0"/>
            </a:br>
            <a:r>
              <a:rPr lang="en-AU" b="1" dirty="0"/>
              <a:t>  </a:t>
            </a:r>
            <a:r>
              <a:rPr lang="en-AU" i="1" dirty="0"/>
              <a:t>(dreaming)</a:t>
            </a:r>
            <a:br>
              <a:rPr lang="en-AU" sz="2400" i="1" dirty="0"/>
            </a:br>
            <a:endParaRPr lang="en-US" sz="2400" i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3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fade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</Words>
  <Application>Microsoft Office PowerPoint</Application>
  <PresentationFormat>Widescreen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Budjari Gunyalungalung  Baraya la a song about good dreaming </vt:lpstr>
      <vt:lpstr>Gurugal wirri galgal guwi        Biyal marri iyora booni Yugu-na baraya-la Biyun budjari gunyalungalung    gunyalungalung gunyalungalung </vt:lpstr>
      <vt:lpstr>(long ago bad sickness come) (No more big people) (today let’s sing) (make good dreaming)   (dreaming)   (dreaming)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Budjari Gunyalungalung  Baraya la</dc:title>
  <dc:creator>Lyn Worsley</dc:creator>
  <cp:lastModifiedBy>David Hains</cp:lastModifiedBy>
  <cp:revision>8</cp:revision>
  <dcterms:created xsi:type="dcterms:W3CDTF">2019-08-07T12:10:23Z</dcterms:created>
  <dcterms:modified xsi:type="dcterms:W3CDTF">2019-08-18T21:27:50Z</dcterms:modified>
</cp:coreProperties>
</file>